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8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5E075-9A5A-4571-91BD-B9947D8108E8}" type="datetimeFigureOut">
              <a:rPr lang="ru-RU" smtClean="0"/>
              <a:t>07.08.2019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B72EF-E932-46AE-B1DC-9B57AF320B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5E075-9A5A-4571-91BD-B9947D8108E8}" type="datetimeFigureOut">
              <a:rPr lang="ru-RU" smtClean="0"/>
              <a:t>07.08.2019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B72EF-E932-46AE-B1DC-9B57AF320B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5E075-9A5A-4571-91BD-B9947D8108E8}" type="datetimeFigureOut">
              <a:rPr lang="ru-RU" smtClean="0"/>
              <a:t>07.08.2019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B72EF-E932-46AE-B1DC-9B57AF320B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5E075-9A5A-4571-91BD-B9947D8108E8}" type="datetimeFigureOut">
              <a:rPr lang="ru-RU" smtClean="0"/>
              <a:t>07.08.2019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B72EF-E932-46AE-B1DC-9B57AF320B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5E075-9A5A-4571-91BD-B9947D8108E8}" type="datetimeFigureOut">
              <a:rPr lang="ru-RU" smtClean="0"/>
              <a:t>07.08.2019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B72EF-E932-46AE-B1DC-9B57AF320B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5E075-9A5A-4571-91BD-B9947D8108E8}" type="datetimeFigureOut">
              <a:rPr lang="ru-RU" smtClean="0"/>
              <a:t>07.08.2019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B72EF-E932-46AE-B1DC-9B57AF320B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5E075-9A5A-4571-91BD-B9947D8108E8}" type="datetimeFigureOut">
              <a:rPr lang="ru-RU" smtClean="0"/>
              <a:t>07.08.2019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B72EF-E932-46AE-B1DC-9B57AF320B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5E075-9A5A-4571-91BD-B9947D8108E8}" type="datetimeFigureOut">
              <a:rPr lang="ru-RU" smtClean="0"/>
              <a:t>07.08.2019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B72EF-E932-46AE-B1DC-9B57AF320B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5E075-9A5A-4571-91BD-B9947D8108E8}" type="datetimeFigureOut">
              <a:rPr lang="ru-RU" smtClean="0"/>
              <a:t>07.08.2019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B72EF-E932-46AE-B1DC-9B57AF320B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5E075-9A5A-4571-91BD-B9947D8108E8}" type="datetimeFigureOut">
              <a:rPr lang="ru-RU" smtClean="0"/>
              <a:t>07.08.2019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B72EF-E932-46AE-B1DC-9B57AF320B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5E075-9A5A-4571-91BD-B9947D8108E8}" type="datetimeFigureOut">
              <a:rPr lang="ru-RU" smtClean="0"/>
              <a:t>07.08.2019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B72EF-E932-46AE-B1DC-9B57AF320B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5E075-9A5A-4571-91BD-B9947D8108E8}" type="datetimeFigureOut">
              <a:rPr lang="ru-RU" smtClean="0"/>
              <a:t>07.08.2019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B72EF-E932-46AE-B1DC-9B57AF320B7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Impact" pitchFamily="34" charset="0"/>
                <a:cs typeface="Times New Roman" pitchFamily="18" charset="0"/>
              </a:rPr>
              <a:t>ПРАВО ПРИЕМА ВНЕ ОЧЕРЕДИ ИМЕЮТ: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Impact" pitchFamily="34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Инвалиды Великой Отечественной войны;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Инвалиды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группы;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Ветераны ВОВ, воины-интернационалисты, ветераны боевых действий различных категорий;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Лица, награжденные медалью «За оборону Ленинграда», знаком «Жителю блокадного города»;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Труженики тыла;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Бывшие несовершеннолетние узники концлагерей и гетто;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Герои СССР, герои РФ, герои социалистического труда, полные кавалеры ордена Славы и члены их семей;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Члены семей военнослужащих, сотрудников органов внутренних дел, погибших при выполнении служебных обязанностей в Чеченской Республике;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Нетрудоспособные члены семьи погибшего (умершего) инвалида войны, участника ВОВ и ветерана боевых действий;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Доноры, в том числе удостоенные звания «Почетный донор РФ»;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Граждане РФ, подвергшиеся радиационному воздействию (Семипалатинск, Чернобыль);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Многодетные матери;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Лица, имеющие звание «Ветеран труда»;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Инвалиды по зрению, инвалиды в сопровождении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сурдопереводчика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150</Words>
  <Application>Microsoft Office PowerPoint</Application>
  <PresentationFormat>Экран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ПРАВО ПРИЕМА ВНЕ ОЧЕРЕДИ ИМЕЮТ: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 ПРИЕМА ВНЕ ОЧЕРЕДИ ИМЕЮТ:</dc:title>
  <dc:creator>Пользователь</dc:creator>
  <cp:lastModifiedBy>Пользователь</cp:lastModifiedBy>
  <cp:revision>1</cp:revision>
  <dcterms:created xsi:type="dcterms:W3CDTF">2019-08-07T09:15:41Z</dcterms:created>
  <dcterms:modified xsi:type="dcterms:W3CDTF">2019-08-07T09:24:59Z</dcterms:modified>
</cp:coreProperties>
</file>